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26" y="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d692b326a_8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d692b326a_8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bd43099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bd43099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bd43099e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bd43099e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d692b326a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d692b326a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d692b326a_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d692b326a_8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bd43099e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bd43099e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d692b326a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d692b326a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d692b326a_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d692b326a_8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bd43099e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bd43099e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d692b326a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d692b326a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d692b326a_8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d692b326a_8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d692b326a_8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d692b326a_8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bd43099e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9bd43099e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d692b326a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d692b326a_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d692b326a_8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d692b326a_8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d692b326a_8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d692b326a_8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d692b326a_8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d692b326a_8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d692b326a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9d692b326a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d692b326a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d692b326a_5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bd43099e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bd43099e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d692b326a_8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d692b326a_8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d692b326a_8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9d692b326a_8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d5beeb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d5beeb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d692b326a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d692b326a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9d692b326a_8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9d692b326a_8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9d692b326a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9d692b326a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9bd43099e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9bd43099e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d692b326a_8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d692b326a_8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d692b326a_8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9d692b326a_8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d692b326a_8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d692b326a_8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</a:rPr>
              <a:t>scatter plot과 line plot을 함께 볼 수 있는 regplot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regplot의 라인플랏은 점들의 경향성을 예측하는 방향으로 그려짐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방향만 보면 음의 상관관계처럼 보일 수 있으나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라인플랏의 범위 안에 들어와있는 점이 많지 않기 때문에 특별히 상관관계가 있다고 보기는 어렵다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9bd43099e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9bd43099e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bd43099e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9bd43099e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d5beeb6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d5beeb6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9d5beeb67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9d5beeb67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d5beeb67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d5beeb67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d5beeb67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d5beeb67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bd43099e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bd43099e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bd43099e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bd43099e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x9_JG-7b5uQJFjg5KQ1yLyM9vkaMwxi/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 dirty="0" smtClean="0">
                <a:solidFill>
                  <a:schemeClr val="lt1"/>
                </a:solidFill>
              </a:rPr>
              <a:t>미세먼지</a:t>
            </a:r>
            <a:r>
              <a:rPr lang="en-US" altLang="ko" sz="7200" b="1" dirty="0" smtClean="0">
                <a:solidFill>
                  <a:schemeClr val="lt1"/>
                </a:solidFill>
              </a:rPr>
              <a:t>,</a:t>
            </a:r>
            <a:r>
              <a:rPr lang="en-US" altLang="ko" sz="7200" b="1" dirty="0">
                <a:solidFill>
                  <a:schemeClr val="lt1"/>
                </a:solidFill>
              </a:rPr>
              <a:t/>
            </a:r>
            <a:br>
              <a:rPr lang="en-US" altLang="ko" sz="7200" b="1" dirty="0">
                <a:solidFill>
                  <a:schemeClr val="lt1"/>
                </a:solidFill>
              </a:rPr>
            </a:br>
            <a:r>
              <a:rPr lang="ko" sz="6000" b="1" dirty="0" smtClean="0">
                <a:solidFill>
                  <a:schemeClr val="lt1"/>
                </a:solidFill>
              </a:rPr>
              <a:t>과연 </a:t>
            </a:r>
            <a:r>
              <a:rPr lang="ko" sz="6000" b="1" dirty="0">
                <a:solidFill>
                  <a:schemeClr val="lt1"/>
                </a:solidFill>
              </a:rPr>
              <a:t>폐암의 대주주인가?</a:t>
            </a:r>
            <a:endParaRPr sz="6000" b="1" dirty="0">
              <a:solidFill>
                <a:schemeClr val="lt1"/>
              </a:solidFill>
            </a:endParaRPr>
          </a:p>
        </p:txBody>
      </p:sp>
      <p:pic>
        <p:nvPicPr>
          <p:cNvPr id="56" name="Google Shape;56;p13" title="y2mate.com - MBC 오늘의 날씨 BGM Frank Mills The Happy Song 초급 하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3414" y="1236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2960350" y="66870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3136950" y="1863375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프로젝트 소개</a:t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3136950" y="2842650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데이터 시각화</a:t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3136950" y="1350200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팀 소개</a:t>
            </a:r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3136950" y="2376550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데이터 전처리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3136950" y="3288088"/>
            <a:ext cx="2870100" cy="4002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결론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300" b="1">
                <a:solidFill>
                  <a:schemeClr val="lt1"/>
                </a:solidFill>
              </a:rPr>
              <a:t>프로젝트 소개</a:t>
            </a:r>
            <a:endParaRPr sz="7300" b="1">
              <a:solidFill>
                <a:schemeClr val="lt1"/>
              </a:solidFill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3792300" y="3294300"/>
            <a:ext cx="15594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arenBoth"/>
            </a:pPr>
            <a:r>
              <a:rPr lang="ko" sz="1500" dirty="0">
                <a:solidFill>
                  <a:srgbClr val="FFFFFF"/>
                </a:solidFill>
              </a:rPr>
              <a:t>가설 </a:t>
            </a:r>
            <a:r>
              <a:rPr lang="ko" sz="1500" dirty="0" smtClean="0">
                <a:solidFill>
                  <a:srgbClr val="FFFFFF"/>
                </a:solidFill>
              </a:rPr>
              <a:t>소개</a:t>
            </a:r>
            <a:endParaRPr lang="en-US" altLang="ko" sz="1500" dirty="0" smtClean="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arenBoth"/>
            </a:pPr>
            <a:endParaRPr sz="1500" dirty="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arenBoth"/>
            </a:pPr>
            <a:r>
              <a:rPr lang="ko" sz="1500" dirty="0">
                <a:solidFill>
                  <a:srgbClr val="FFFFFF"/>
                </a:solidFill>
              </a:rPr>
              <a:t>자료 소개</a:t>
            </a:r>
            <a:endParaRPr sz="15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75" y="580675"/>
            <a:ext cx="4783975" cy="451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300" y="2488350"/>
            <a:ext cx="3732400" cy="15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프로젝트 소개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프로젝트 소개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2135550" y="1051375"/>
            <a:ext cx="4680000" cy="492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가설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2135538" y="1930125"/>
            <a:ext cx="468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미세먼지 농도와 폐암 발병률은 비례</a:t>
            </a:r>
            <a:endParaRPr sz="1800"/>
          </a:p>
        </p:txBody>
      </p:sp>
      <p:sp>
        <p:nvSpPr>
          <p:cNvPr id="135" name="Google Shape;135;p25"/>
          <p:cNvSpPr txBox="1"/>
          <p:nvPr/>
        </p:nvSpPr>
        <p:spPr>
          <a:xfrm>
            <a:off x="1710225" y="2875663"/>
            <a:ext cx="6009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&gt; </a:t>
            </a:r>
            <a:r>
              <a:rPr lang="ko" sz="1300" b="1">
                <a:solidFill>
                  <a:srgbClr val="CC4125"/>
                </a:solidFill>
              </a:rPr>
              <a:t>서브 가설</a:t>
            </a:r>
            <a:r>
              <a:rPr lang="ko" sz="1300"/>
              <a:t> (1) 미세먼지 농도는 시간이 지남에 따라 증가하고 있을 것이다.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&gt; </a:t>
            </a:r>
            <a:r>
              <a:rPr lang="ko" sz="1300" b="1">
                <a:solidFill>
                  <a:srgbClr val="CC4125"/>
                </a:solidFill>
              </a:rPr>
              <a:t>서브 가설</a:t>
            </a:r>
            <a:r>
              <a:rPr lang="ko" sz="1300"/>
              <a:t> (2) 중국과 가까운 서쪽 지방이 미세먼지 농도가 높을 것이다.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데이터 전처리</a:t>
            </a:r>
            <a:endParaRPr sz="7200" b="1">
              <a:solidFill>
                <a:schemeClr val="lt1"/>
              </a:solidFill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2737625" y="3191100"/>
            <a:ext cx="39351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 dirty="0">
                <a:solidFill>
                  <a:srgbClr val="FFFFFF"/>
                </a:solidFill>
              </a:rPr>
              <a:t>시도별 암 환자 수 (2009 ~ 2020</a:t>
            </a:r>
            <a:r>
              <a:rPr lang="ko" dirty="0" smtClean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 dirty="0">
                <a:solidFill>
                  <a:srgbClr val="FFFFFF"/>
                </a:solidFill>
              </a:rPr>
              <a:t>시도별 미세먼지 농도 (2010 ~ 2021)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 dirty="0">
                <a:solidFill>
                  <a:srgbClr val="FFFFFF"/>
                </a:solidFill>
              </a:rPr>
              <a:t>시도별 총 인구수 (1960 ~ 2021)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 dirty="0">
                <a:solidFill>
                  <a:srgbClr val="FFFFFF"/>
                </a:solidFill>
              </a:rPr>
              <a:t>광역시도 경계 json (2022년 11월)</a:t>
            </a: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00" y="856550"/>
            <a:ext cx="2875743" cy="4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10" y="856550"/>
            <a:ext cx="2355161" cy="41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438" y="856550"/>
            <a:ext cx="2299262" cy="4138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데이터 전처리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0" y="352600"/>
            <a:ext cx="30504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사용 자료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데이터 전처리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56" name="Google Shape;156;p28"/>
          <p:cNvSpPr txBox="1"/>
          <p:nvPr/>
        </p:nvSpPr>
        <p:spPr>
          <a:xfrm>
            <a:off x="0" y="367675"/>
            <a:ext cx="30054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컬럼 파악, 사용할 데이터 선정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1109425"/>
            <a:ext cx="8375999" cy="37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데이터 전처리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" y="580607"/>
            <a:ext cx="2612909" cy="1349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564" y="615600"/>
            <a:ext cx="2730891" cy="141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85" y="3367637"/>
            <a:ext cx="2612907" cy="165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1608" y="3299365"/>
            <a:ext cx="2833847" cy="1787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9"/>
          <p:cNvCxnSpPr/>
          <p:nvPr/>
        </p:nvCxnSpPr>
        <p:spPr>
          <a:xfrm>
            <a:off x="1294452" y="1049812"/>
            <a:ext cx="719100" cy="621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9"/>
          <p:cNvCxnSpPr/>
          <p:nvPr/>
        </p:nvCxnSpPr>
        <p:spPr>
          <a:xfrm flipH="1">
            <a:off x="6980061" y="745485"/>
            <a:ext cx="534000" cy="658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9"/>
          <p:cNvCxnSpPr/>
          <p:nvPr/>
        </p:nvCxnSpPr>
        <p:spPr>
          <a:xfrm rot="10800000" flipH="1">
            <a:off x="1372452" y="3704210"/>
            <a:ext cx="563100" cy="83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9"/>
          <p:cNvCxnSpPr/>
          <p:nvPr/>
        </p:nvCxnSpPr>
        <p:spPr>
          <a:xfrm rot="10800000">
            <a:off x="6834110" y="3719194"/>
            <a:ext cx="825900" cy="80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1" name="Google Shape;1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8996" y="398655"/>
            <a:ext cx="4429142" cy="452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1968575" y="1922950"/>
            <a:ext cx="1412400" cy="492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연도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968575" y="2813775"/>
            <a:ext cx="1412400" cy="492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지역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3894125" y="1922950"/>
            <a:ext cx="3424200" cy="492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미세먼지 (PM2.5 / PM10)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3894125" y="2776225"/>
            <a:ext cx="3424200" cy="492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폐암 발병률 / 인구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데이터 전처리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181" name="Google Shape;181;p30"/>
          <p:cNvSpPr txBox="1"/>
          <p:nvPr/>
        </p:nvSpPr>
        <p:spPr>
          <a:xfrm>
            <a:off x="0" y="352600"/>
            <a:ext cx="30204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주요 변수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데이터 시각화</a:t>
            </a:r>
            <a:endParaRPr sz="7200" b="1">
              <a:solidFill>
                <a:schemeClr val="lt1"/>
              </a:solidFill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3179382" y="3334102"/>
            <a:ext cx="3935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ko" dirty="0">
                <a:solidFill>
                  <a:schemeClr val="lt1"/>
                </a:solidFill>
              </a:rPr>
              <a:t>시각화 필요성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 dirty="0">
                <a:solidFill>
                  <a:srgbClr val="FFFFFF"/>
                </a:solidFill>
              </a:rPr>
              <a:t>폐암 환자  데이터 시각화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 dirty="0">
                <a:solidFill>
                  <a:srgbClr val="FFFFFF"/>
                </a:solidFill>
              </a:rPr>
              <a:t>미세먼지 데이터 시각화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Both"/>
            </a:pPr>
            <a:r>
              <a:rPr lang="ko" dirty="0">
                <a:solidFill>
                  <a:srgbClr val="FFFFFF"/>
                </a:solidFill>
              </a:rPr>
              <a:t>미세먼지와 폐암 환자의 상관관계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귤처럼 상큼한 4조</a:t>
            </a:r>
            <a:endParaRPr sz="7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23" y="594533"/>
            <a:ext cx="3441125" cy="415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976" y="501537"/>
            <a:ext cx="2894968" cy="399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748" y="3213081"/>
            <a:ext cx="3370524" cy="1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/>
        </p:nvSpPr>
        <p:spPr>
          <a:xfrm>
            <a:off x="3444750" y="2271600"/>
            <a:ext cx="2254500" cy="600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</a:rPr>
              <a:t>폐암 환자 수</a:t>
            </a:r>
            <a:endParaRPr sz="27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폐암환자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10" name="Google Shape;210;p34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폐암환자 비율(/총인구) 추이 선그래프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112400" y="1015800"/>
            <a:ext cx="435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/>
              <a:t>폐암 발병률은 시간이 갈수록 증가</a:t>
            </a:r>
            <a:endParaRPr sz="1600"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50" y="1378125"/>
            <a:ext cx="7530701" cy="37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폐암환자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연도-지역별 폐암환자 비율(/총인구) 추이 지도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250" y="1450368"/>
            <a:ext cx="4351500" cy="3576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112400" y="1015800"/>
            <a:ext cx="639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전남, 경북, 전북 순으로 폐암환자 비율이 높게 나타남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폐암환자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폐암환자 비율(/총인구) 추이 박스플롯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4640125" y="1160725"/>
            <a:ext cx="43515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전남, 경북, 전북 순으로 폐암환자 비율이 높게 나타남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박스플롯 그림 설명(참고)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최대값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75%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중앙값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25%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최소값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동그라미가 범위 밖에 나타날 경우, 이상치로 봄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모든 데이타가 속한 범위를 설명</a:t>
            </a:r>
            <a:endParaRPr sz="1600"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0" y="1474775"/>
            <a:ext cx="3935100" cy="27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3444750" y="2271600"/>
            <a:ext cx="2254500" cy="600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</a:rPr>
              <a:t>미세먼지</a:t>
            </a:r>
            <a:endParaRPr sz="27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/>
        </p:nvSpPr>
        <p:spPr>
          <a:xfrm>
            <a:off x="3444750" y="2271600"/>
            <a:ext cx="2254500" cy="60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FF9900"/>
                </a:solidFill>
              </a:rPr>
              <a:t>과연?</a:t>
            </a:r>
            <a:endParaRPr sz="27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45" name="Google Shape;245;p39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미세먼지 추이 선그래프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112400" y="1015800"/>
            <a:ext cx="650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(서브가설1) 미세먼지 농도는 예상과 다르게 감소하고 있음</a:t>
            </a:r>
            <a:endParaRPr sz="1600"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38" y="1421325"/>
            <a:ext cx="7425326" cy="37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미세먼지 추이 지도그래프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4640125" y="1173575"/>
            <a:ext cx="45039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미세먼지 농도의 연도별 변화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(서브 가설2)</a:t>
            </a:r>
            <a:br>
              <a:rPr lang="ko" sz="1600"/>
            </a:br>
            <a:r>
              <a:rPr lang="ko" sz="1600"/>
              <a:t>중국과 가까운 서쪽 지역이 꼭 미세먼지가 높다고 단정지을 수 없음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56" y="1413130"/>
            <a:ext cx="3461654" cy="32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62" name="Google Shape;262;p41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미세먼지 추이 막대그래프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4640125" y="1849150"/>
            <a:ext cx="4034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상/하위 3개 지역별 미세먼지 농도의 연도별 변화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미세먼지 농도가 가장 높은 지역과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낮은 지역은 약 30%정도의 차이를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보임</a:t>
            </a:r>
            <a:endParaRPr sz="1600"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97" y="1144314"/>
            <a:ext cx="2664665" cy="3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71" name="Google Shape;271;p42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미세먼지 추이 박스플롯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4640125" y="1173575"/>
            <a:ext cx="45039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미세먼지 농도 분포의 연도별 변화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이상치가 있긴 하나 전체적으로 값들이 특이한 분포를 보이지는 않음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750"/>
            <a:ext cx="4047501" cy="2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초미세먼지 데이터 시각화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sp>
        <p:nvSpPr>
          <p:cNvPr id="280" name="Google Shape;280;p43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 초미세먼지 추이 박스플롯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640125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자료 해석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4640125" y="1173575"/>
            <a:ext cx="4503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지역별 초미세먼지 농도의 연도별 변화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2015년부터 데이터가 나오기 시작하여  2015년 이전 데이터값은 없음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미세먼지와 비슷한 추이를 보임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525"/>
            <a:ext cx="4047499" cy="23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/>
        </p:nvSpPr>
        <p:spPr>
          <a:xfrm>
            <a:off x="3481325" y="2220394"/>
            <a:ext cx="2254500" cy="600134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b="1" dirty="0" smtClean="0">
                <a:solidFill>
                  <a:schemeClr val="lt1"/>
                </a:solidFill>
              </a:rPr>
              <a:t>상관관계</a:t>
            </a:r>
            <a:endParaRPr sz="27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미세먼지와 </a:t>
            </a:r>
            <a:r>
              <a:rPr lang="ko" b="1" dirty="0" smtClean="0">
                <a:solidFill>
                  <a:schemeClr val="dk1"/>
                </a:solidFill>
              </a:rPr>
              <a:t>폐암의 </a:t>
            </a:r>
            <a:r>
              <a:rPr lang="ko" b="1" dirty="0">
                <a:solidFill>
                  <a:schemeClr val="dk1"/>
                </a:solidFill>
              </a:rPr>
              <a:t>상관관계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- - - - - - - - - - - - - - - - - - - - - - - - - - - </a:t>
            </a:r>
            <a:endParaRPr dirty="0"/>
          </a:p>
        </p:txBody>
      </p:sp>
      <p:sp>
        <p:nvSpPr>
          <p:cNvPr id="294" name="Google Shape;294;p45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연도별 미세먼지, 폐암 추이 선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112400" y="1015800"/>
            <a:ext cx="753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단위가 다른 두 자료를 같은 그래프에 넣으니 한눈에 파악하기 어려움</a:t>
            </a:r>
            <a:endParaRPr sz="1600"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00" y="1446900"/>
            <a:ext cx="7243200" cy="3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b="1" dirty="0">
                <a:solidFill>
                  <a:schemeClr val="dk1"/>
                </a:solidFill>
              </a:rPr>
              <a:t>미세먼지와 폐암의 상관관계</a:t>
            </a:r>
            <a:endParaRPr lang="ko-KR" alt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- </a:t>
            </a:r>
            <a:r>
              <a:rPr lang="ko" dirty="0"/>
              <a:t>- - - - - - - - - - - - - - - - - - - - - - - - - - </a:t>
            </a:r>
            <a:endParaRPr dirty="0"/>
          </a:p>
        </p:txBody>
      </p:sp>
      <p:sp>
        <p:nvSpPr>
          <p:cNvPr id="303" name="Google Shape;303;p46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연도별 미세먼지, 폐암 추이 선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112400" y="1015800"/>
            <a:ext cx="753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Y축을 추가하여 단위가 다른 두 데이터를 비교</a:t>
            </a:r>
            <a:endParaRPr sz="1600"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800" y="1674300"/>
            <a:ext cx="6938400" cy="34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b="1" dirty="0">
                <a:solidFill>
                  <a:schemeClr val="dk1"/>
                </a:solidFill>
              </a:rPr>
              <a:t>미세먼지와 폐암의 상관관계</a:t>
            </a:r>
            <a:endParaRPr lang="ko-KR" alt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- </a:t>
            </a:r>
            <a:r>
              <a:rPr lang="ko" dirty="0"/>
              <a:t>- - - - - - - - - - - - - - - - - - - - - - - - - - </a:t>
            </a:r>
            <a:endParaRPr dirty="0"/>
          </a:p>
        </p:txBody>
      </p:sp>
      <p:sp>
        <p:nvSpPr>
          <p:cNvPr id="312" name="Google Shape;312;p47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연도별 미세먼지, 폐암 추이 산점도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112400" y="1015800"/>
            <a:ext cx="721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단순 산점도 그래프로는 관계성을 파악하기 어려움</a:t>
            </a:r>
            <a:endParaRPr sz="1600"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38" y="1502850"/>
            <a:ext cx="6919924" cy="34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b="1" dirty="0">
                <a:solidFill>
                  <a:schemeClr val="dk1"/>
                </a:solidFill>
              </a:rPr>
              <a:t>미세먼지와 폐암의 상관관계</a:t>
            </a:r>
            <a:endParaRPr lang="ko-KR" alt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- </a:t>
            </a:r>
            <a:r>
              <a:rPr lang="ko" dirty="0"/>
              <a:t>- - - - - - - - - - - - - - - - - - - - - - - - - - </a:t>
            </a:r>
            <a:endParaRPr dirty="0"/>
          </a:p>
        </p:txBody>
      </p:sp>
      <p:sp>
        <p:nvSpPr>
          <p:cNvPr id="321" name="Google Shape;321;p48"/>
          <p:cNvSpPr txBox="1"/>
          <p:nvPr/>
        </p:nvSpPr>
        <p:spPr>
          <a:xfrm>
            <a:off x="112400" y="615600"/>
            <a:ext cx="3935100" cy="400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연도별 미세먼지, 폐암 추이 산점도 그래프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2" name="Google Shape;322;p48"/>
          <p:cNvSpPr txBox="1"/>
          <p:nvPr/>
        </p:nvSpPr>
        <p:spPr>
          <a:xfrm>
            <a:off x="112400" y="1015800"/>
            <a:ext cx="721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regplot으로 경향성과 상관관계를 파악  </a:t>
            </a:r>
            <a:endParaRPr sz="1600"/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00" y="1446900"/>
            <a:ext cx="7264600" cy="3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결론</a:t>
            </a:r>
            <a:endParaRPr sz="7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0" y="0"/>
            <a:ext cx="31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결론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- - - - - - - - - - - - - - - - - - - - - - - - - - </a:t>
            </a:r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521475" y="932063"/>
            <a:ext cx="619125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/>
        </p:nvSpPr>
        <p:spPr>
          <a:xfrm>
            <a:off x="1857750" y="2359250"/>
            <a:ext cx="54285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/>
              <a:t>미세먼지와 폐암은 특별한 </a:t>
            </a:r>
            <a:endParaRPr lang="en-US" altLang="ko" sz="3000" b="1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 smtClean="0"/>
              <a:t>연관성을 </a:t>
            </a:r>
            <a:r>
              <a:rPr lang="ko" sz="3000" b="1" dirty="0"/>
              <a:t>찾을 수는 없었다.</a:t>
            </a:r>
            <a:endParaRPr sz="3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75" y="152400"/>
            <a:ext cx="30508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t="9399"/>
          <a:stretch/>
        </p:blipFill>
        <p:spPr>
          <a:xfrm>
            <a:off x="2421500" y="607162"/>
            <a:ext cx="4748061" cy="438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>
                <a:solidFill>
                  <a:schemeClr val="lt1"/>
                </a:solidFill>
              </a:rPr>
              <a:t>팀 소개</a:t>
            </a:r>
            <a:endParaRPr sz="7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75" y="400650"/>
            <a:ext cx="322279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50" y="1288904"/>
            <a:ext cx="8071500" cy="1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1115838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조원1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이충훈</a:t>
            </a:r>
            <a:endParaRPr sz="1600"/>
          </a:p>
        </p:txBody>
      </p:sp>
      <p:sp>
        <p:nvSpPr>
          <p:cNvPr id="102" name="Google Shape;102;p21"/>
          <p:cNvSpPr txBox="1"/>
          <p:nvPr/>
        </p:nvSpPr>
        <p:spPr>
          <a:xfrm>
            <a:off x="3104550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조원2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최은진</a:t>
            </a:r>
            <a:endParaRPr sz="1600"/>
          </a:p>
        </p:txBody>
      </p:sp>
      <p:sp>
        <p:nvSpPr>
          <p:cNvPr id="103" name="Google Shape;103;p21"/>
          <p:cNvSpPr txBox="1"/>
          <p:nvPr/>
        </p:nvSpPr>
        <p:spPr>
          <a:xfrm>
            <a:off x="7101450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조원3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문병찬</a:t>
            </a:r>
            <a:endParaRPr sz="1600"/>
          </a:p>
        </p:txBody>
      </p:sp>
      <p:sp>
        <p:nvSpPr>
          <p:cNvPr id="104" name="Google Shape;104;p21"/>
          <p:cNvSpPr txBox="1"/>
          <p:nvPr/>
        </p:nvSpPr>
        <p:spPr>
          <a:xfrm>
            <a:off x="5064913" y="3466263"/>
            <a:ext cx="10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조장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박종혁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1027</Words>
  <Application>Microsoft Office PowerPoint</Application>
  <PresentationFormat>화면 슬라이드 쇼(16:9)</PresentationFormat>
  <Paragraphs>164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</cp:revision>
  <dcterms:modified xsi:type="dcterms:W3CDTF">2022-11-23T08:04:25Z</dcterms:modified>
</cp:coreProperties>
</file>